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Latin 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COMMUNICATION. The student communicates in a language other than English using the skills of listening, speaking, reading, and writing.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4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9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3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5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549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4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10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8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1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30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096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84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60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09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5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47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476</Words>
  <Application>Microsoft Office PowerPoint</Application>
  <PresentationFormat>On-screen Show (4:3)</PresentationFormat>
  <Paragraphs>52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16</cp:revision>
  <dcterms:created xsi:type="dcterms:W3CDTF">2014-10-20T16:17:28Z</dcterms:created>
  <dcterms:modified xsi:type="dcterms:W3CDTF">2014-11-11T14:56:33Z</dcterms:modified>
</cp:coreProperties>
</file>